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1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060848"/>
            <a:ext cx="8712968" cy="19442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9 мая 1945 год – День победы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Мы этой памяти верны…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5576" y="476672"/>
            <a:ext cx="792088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solidFill>
                  <a:srgbClr val="FFFF00"/>
                </a:solidFill>
              </a:rPr>
              <a:t>Муниципальное бюджетное общеобразовательное  учреждение  «Средняя общеобразовательная школа № 1» г</a:t>
            </a:r>
            <a:r>
              <a:rPr lang="ru-RU" sz="1600" b="1" i="1" dirty="0" smtClean="0">
                <a:solidFill>
                  <a:srgbClr val="FFFF00"/>
                </a:solidFill>
              </a:rPr>
              <a:t>. Бологое</a:t>
            </a:r>
            <a:r>
              <a:rPr lang="ru-RU" sz="1600" b="1" i="1" dirty="0" smtClean="0">
                <a:solidFill>
                  <a:srgbClr val="FFFF00"/>
                </a:solidFill>
              </a:rPr>
              <a:t>, Тверской области</a:t>
            </a:r>
            <a:r>
              <a:rPr lang="ru-RU" sz="1600" b="1" i="1" dirty="0" smtClean="0">
                <a:solidFill>
                  <a:srgbClr val="003300"/>
                </a:solidFill>
              </a:rPr>
              <a:t/>
            </a:r>
            <a:br>
              <a:rPr lang="ru-RU" sz="1600" b="1" i="1" dirty="0" smtClean="0">
                <a:solidFill>
                  <a:srgbClr val="003300"/>
                </a:solidFill>
              </a:rPr>
            </a:br>
            <a:endParaRPr lang="ru-RU" sz="1600" dirty="0">
              <a:solidFill>
                <a:srgbClr val="00330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292080" y="5589240"/>
            <a:ext cx="3528392" cy="10801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i="1" dirty="0" smtClean="0">
                <a:solidFill>
                  <a:srgbClr val="FFFF00"/>
                </a:solidFill>
              </a:rPr>
              <a:t>Работа учащейся 9«А» класса Ивановой Евгении</a:t>
            </a:r>
          </a:p>
          <a:p>
            <a:r>
              <a:rPr lang="ru-RU" sz="1600" b="1" i="1" dirty="0" smtClean="0">
                <a:solidFill>
                  <a:srgbClr val="FFFF00"/>
                </a:solidFill>
              </a:rPr>
              <a:t>Учитель: Иванова Т.В.</a:t>
            </a:r>
            <a:r>
              <a:rPr lang="ru-RU" sz="1800" b="1" i="1" dirty="0" smtClean="0">
                <a:solidFill>
                  <a:srgbClr val="FFFF00"/>
                </a:solidFill>
              </a:rPr>
              <a:t/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endParaRPr lang="ru-RU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980728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FFC000"/>
                </a:solidFill>
              </a:rPr>
              <a:t>Данилов Григорий Семенович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196752"/>
            <a:ext cx="5688632" cy="5451113"/>
          </a:xfrm>
        </p:spPr>
        <p:txBody>
          <a:bodyPr>
            <a:normAutofit fontScale="77500" lnSpcReduction="20000"/>
          </a:bodyPr>
          <a:lstStyle/>
          <a:p>
            <a:pPr marL="36576" indent="0" algn="just">
              <a:buNone/>
            </a:pPr>
            <a:r>
              <a:rPr lang="ru-RU" dirty="0" smtClean="0"/>
              <a:t>	Данилов Григорий Семенович - уроженец деревни Малое </a:t>
            </a:r>
            <a:r>
              <a:rPr lang="ru-RU" dirty="0" err="1" smtClean="0"/>
              <a:t>Лошаково</a:t>
            </a:r>
            <a:r>
              <a:rPr lang="ru-RU" dirty="0" smtClean="0"/>
              <a:t> </a:t>
            </a:r>
            <a:r>
              <a:rPr lang="ru-RU" dirty="0" err="1" smtClean="0"/>
              <a:t>Бологовского</a:t>
            </a:r>
            <a:r>
              <a:rPr lang="ru-RU" dirty="0" smtClean="0"/>
              <a:t> района. Родился в 1917 году. 	Работал на </a:t>
            </a:r>
            <a:r>
              <a:rPr lang="ru-RU" dirty="0" err="1" smtClean="0"/>
              <a:t>Бологовском</a:t>
            </a:r>
            <a:r>
              <a:rPr lang="ru-RU" dirty="0" smtClean="0"/>
              <a:t> железнодорожном узле слесарем. В 1938 году призван в Красную Армию. Поступил в </a:t>
            </a:r>
            <a:r>
              <a:rPr lang="ru-RU" dirty="0" err="1" smtClean="0"/>
              <a:t>Балашовскую</a:t>
            </a:r>
            <a:r>
              <a:rPr lang="ru-RU" dirty="0" smtClean="0"/>
              <a:t> военную школу пилотов. Осенью 1941 года зачислен в авиационный полк. Летчик-штурмовик. 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Звание Героя присвоено 1 мая 1943 года. В боях под Сталинградом сбил 5 немецких самолетов, уничтожил 16 танков, 47 автомашин, 2 зенитные батареи. 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После войны жил и работал в Ленинграде, работал в Гражданском воздушном флоте. 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5" t="13408" r="10240" b="54218"/>
          <a:stretch/>
        </p:blipFill>
        <p:spPr bwMode="auto">
          <a:xfrm>
            <a:off x="395536" y="908720"/>
            <a:ext cx="2376264" cy="344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647564" y="4415617"/>
            <a:ext cx="187220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864096"/>
          </a:xfrm>
        </p:spPr>
        <p:txBody>
          <a:bodyPr/>
          <a:lstStyle/>
          <a:p>
            <a:pPr algn="ctr"/>
            <a:r>
              <a:rPr lang="ru-RU" dirty="0"/>
              <a:t> </a:t>
            </a:r>
            <a:r>
              <a:rPr lang="ru-RU" b="1" i="1" dirty="0">
                <a:solidFill>
                  <a:srgbClr val="FFC000"/>
                </a:solidFill>
              </a:rPr>
              <a:t>Зимин Яков Степанович</a:t>
            </a:r>
            <a:r>
              <a:rPr lang="ru-RU" dirty="0"/>
              <a:t>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5816" y="1124744"/>
            <a:ext cx="5904656" cy="5733256"/>
          </a:xfrm>
        </p:spPr>
        <p:txBody>
          <a:bodyPr>
            <a:normAutofit fontScale="85000" lnSpcReduction="20000"/>
          </a:bodyPr>
          <a:lstStyle/>
          <a:p>
            <a:pPr marL="36576" indent="0" algn="just">
              <a:buNone/>
            </a:pPr>
            <a:r>
              <a:rPr lang="ru-RU" dirty="0" smtClean="0"/>
              <a:t>	Артиллерист Зимин Яков Степанович родился в 1908 году в селе 3ахарино </a:t>
            </a:r>
            <a:r>
              <a:rPr lang="ru-RU" dirty="0" err="1" smtClean="0"/>
              <a:t>Бологовского</a:t>
            </a:r>
            <a:r>
              <a:rPr lang="ru-RU" dirty="0" smtClean="0"/>
              <a:t> района. С 1932 по 1934 проходил службу в действующей армии, в 1939-1940 годах воевал с белофиннами. Когда началась Великая Отечественная война, ушёл на фронт.</a:t>
            </a:r>
          </a:p>
          <a:p>
            <a:pPr marL="36576" indent="0" algn="just">
              <a:buNone/>
            </a:pPr>
            <a:r>
              <a:rPr lang="ru-RU" dirty="0" smtClean="0"/>
              <a:t>	Звание Героя присвоено 24 марта 1945 года. В бою с немецкой танковой колонной он уничтожил 5 танков, остальных обратил в бегство. 	</a:t>
            </a:r>
          </a:p>
          <a:p>
            <a:pPr marL="36576" indent="0" algn="just">
              <a:buNone/>
            </a:pPr>
            <a:r>
              <a:rPr lang="ru-RU" dirty="0" smtClean="0"/>
              <a:t>	После войны жил в г .Валдае Новгородской области. Умер в 1974 году. 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1" t="9760" r="8584" b="57866"/>
          <a:stretch/>
        </p:blipFill>
        <p:spPr bwMode="auto">
          <a:xfrm>
            <a:off x="362970" y="1318643"/>
            <a:ext cx="2291071" cy="33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715616" y="4797152"/>
            <a:ext cx="1585780" cy="1890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FFC000"/>
                </a:solidFill>
              </a:rPr>
              <a:t>Иванов Алексей Петрович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1268760"/>
            <a:ext cx="6336704" cy="5589240"/>
          </a:xfrm>
        </p:spPr>
        <p:txBody>
          <a:bodyPr>
            <a:normAutofit fontScale="70000" lnSpcReduction="20000"/>
          </a:bodyPr>
          <a:lstStyle/>
          <a:p>
            <a:pPr marL="36576" indent="0" algn="just">
              <a:buNone/>
            </a:pPr>
            <a:r>
              <a:rPr lang="ru-RU" dirty="0" smtClean="0"/>
              <a:t>	 Алексей Петрович родился в 1909 году в селе Дмитриево </a:t>
            </a:r>
            <a:r>
              <a:rPr lang="ru-RU" dirty="0" err="1" smtClean="0"/>
              <a:t>Удомельского</a:t>
            </a:r>
            <a:r>
              <a:rPr lang="ru-RU" dirty="0" smtClean="0"/>
              <a:t> района. С 1931 по 1933 год проходил </a:t>
            </a:r>
            <a:r>
              <a:rPr lang="ru-RU" dirty="0" err="1" smtClean="0"/>
              <a:t>действителльную</a:t>
            </a:r>
            <a:r>
              <a:rPr lang="ru-RU" dirty="0" smtClean="0"/>
              <a:t> военную службу. Был помощником командира взвода. После службы работал на железной дороге в Бологое.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Война снова позвала в строй. Начал воевать на Северо-Западном фронте. В ноябре 1942 года, окончив курсы, стал офицером. Командовал взводом, ротой, батальоном.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В январе 1945 года рота А. П. Иванова перевилась через Вислу и сходу выбила немцев из траншей, обратив их в бегство. Было обеспечено быстрое продвижение основных сил. 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Звание Героя присвоено 27 февраля 1945 года. 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После войны жил в Бологое, был участником парада Победы в Москве. 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3" t="10217" r="9909" b="56953"/>
          <a:stretch/>
        </p:blipFill>
        <p:spPr bwMode="auto">
          <a:xfrm>
            <a:off x="323528" y="980728"/>
            <a:ext cx="224425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397140" y="4293096"/>
            <a:ext cx="187220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09" y="260648"/>
            <a:ext cx="8291264" cy="114300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err="1">
                <a:solidFill>
                  <a:srgbClr val="FFC000"/>
                </a:solidFill>
              </a:rPr>
              <a:t>Кобликов</a:t>
            </a:r>
            <a:r>
              <a:rPr lang="ru-RU" b="1" i="1" dirty="0">
                <a:solidFill>
                  <a:srgbClr val="FFC000"/>
                </a:solidFill>
              </a:rPr>
              <a:t> Анатолий Николаевич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1800" y="1196752"/>
            <a:ext cx="6120680" cy="5661248"/>
          </a:xfrm>
        </p:spPr>
        <p:txBody>
          <a:bodyPr>
            <a:normAutofit fontScale="92500" lnSpcReduction="10000"/>
          </a:bodyPr>
          <a:lstStyle/>
          <a:p>
            <a:pPr marL="36576" indent="0" algn="just">
              <a:buNone/>
            </a:pPr>
            <a:r>
              <a:rPr lang="ru-RU" dirty="0" smtClean="0"/>
              <a:t>	Полковник </a:t>
            </a:r>
            <a:r>
              <a:rPr lang="ru-RU" dirty="0" err="1" smtClean="0"/>
              <a:t>Кобликов</a:t>
            </a:r>
            <a:r>
              <a:rPr lang="ru-RU" dirty="0"/>
              <a:t> </a:t>
            </a:r>
            <a:r>
              <a:rPr lang="ru-RU" dirty="0" smtClean="0"/>
              <a:t>Анатолий Николаевич</a:t>
            </a:r>
            <a:r>
              <a:rPr lang="ru-RU" dirty="0"/>
              <a:t> </a:t>
            </a:r>
            <a:r>
              <a:rPr lang="ru-RU" dirty="0" smtClean="0"/>
              <a:t>заместитель командира 12-ой дивизии родился в 1909 году в г. Бологое.</a:t>
            </a:r>
          </a:p>
          <a:p>
            <a:pPr marL="36576" indent="0" algn="just">
              <a:buNone/>
            </a:pPr>
            <a:r>
              <a:rPr lang="ru-RU" dirty="0" smtClean="0"/>
              <a:t>	Звание Героя присвоено 21 марта 1940 года за многочисленные подвиги в боях на северо-запад­ных рубежах. 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15 сентября 1944 года его самолет был сбит, А.Н. </a:t>
            </a:r>
            <a:r>
              <a:rPr lang="ru-RU" dirty="0" err="1" smtClean="0"/>
              <a:t>Кобликов</a:t>
            </a:r>
            <a:r>
              <a:rPr lang="ru-RU" dirty="0" smtClean="0"/>
              <a:t> попал в плен. Расстрелян в концлагере Маутхаузен за несколько дней </a:t>
            </a:r>
            <a:r>
              <a:rPr lang="ru-RU" smtClean="0"/>
              <a:t>до побега.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10444" r="73525" b="56954"/>
          <a:stretch/>
        </p:blipFill>
        <p:spPr bwMode="auto">
          <a:xfrm>
            <a:off x="484908" y="1196752"/>
            <a:ext cx="2142875" cy="300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620241" y="4318814"/>
            <a:ext cx="187220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105273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FFC000"/>
                </a:solidFill>
              </a:rPr>
              <a:t>Кузнецов Евгений Иванович</a:t>
            </a:r>
            <a:endParaRPr lang="ru-RU" b="1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5776" y="1196752"/>
            <a:ext cx="6192688" cy="5904656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		Танкист, лейтенант Кузнецов Евгений Иванович родился 1923 году в деревне </a:t>
            </a:r>
            <a:r>
              <a:rPr lang="ru-RU" dirty="0" err="1" smtClean="0"/>
              <a:t>Нарачино</a:t>
            </a:r>
            <a:r>
              <a:rPr lang="ru-RU" dirty="0" smtClean="0"/>
              <a:t> </a:t>
            </a:r>
            <a:r>
              <a:rPr lang="ru-RU" dirty="0" err="1" smtClean="0"/>
              <a:t>Бологовского</a:t>
            </a:r>
            <a:r>
              <a:rPr lang="ru-RU" dirty="0" smtClean="0"/>
              <a:t> района, учился в 12 средней школе г. Бологое. В 18 лет , в июле 1941 года добровольно поступил в военное училище. Высокий патриотический долг звал юного комсомольца на защиту Родины. Через полгода он уже стал командиром танка. За мужество в наступательной операции в районе Белгорода молодой офицер был награждён орденом Красной Звезды. Звание Героя присвоено 10 января 1944 года, посмертно, за умелые и решительные действия при наступлении в районе </a:t>
            </a:r>
            <a:r>
              <a:rPr lang="ru-RU" dirty="0" err="1" smtClean="0"/>
              <a:t>Гайворон-Ахтырки</a:t>
            </a:r>
            <a:r>
              <a:rPr lang="ru-RU" dirty="0" smtClean="0"/>
              <a:t>. Экипаж Кузнецова уничтожил в бою 4 вражеских танка, 45 автомашин и самоходную пушку.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77493" t="53322" r="6147" b="13500"/>
          <a:stretch>
            <a:fillRect/>
          </a:stretch>
        </p:blipFill>
        <p:spPr bwMode="auto">
          <a:xfrm>
            <a:off x="395536" y="1268760"/>
            <a:ext cx="210109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467544" y="4293096"/>
            <a:ext cx="187220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949467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C000"/>
                </a:solidFill>
              </a:rPr>
              <a:t>Лашков Гавриил Михайлович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5816" y="1484784"/>
            <a:ext cx="5976664" cy="5216952"/>
          </a:xfrm>
        </p:spPr>
        <p:txBody>
          <a:bodyPr>
            <a:normAutofit fontScale="70000" lnSpcReduction="20000"/>
          </a:bodyPr>
          <a:lstStyle/>
          <a:p>
            <a:pPr marL="36576" indent="0" algn="just">
              <a:buNone/>
            </a:pPr>
            <a:r>
              <a:rPr lang="ru-RU" dirty="0" smtClean="0"/>
              <a:t>	Родился </a:t>
            </a:r>
            <a:r>
              <a:rPr lang="ru-RU" dirty="0"/>
              <a:t>Г.М. Лашков в деревне Савино </a:t>
            </a:r>
            <a:r>
              <a:rPr lang="ru-RU" dirty="0" err="1"/>
              <a:t>Бологовского</a:t>
            </a:r>
            <a:r>
              <a:rPr lang="ru-RU" dirty="0"/>
              <a:t> </a:t>
            </a:r>
            <a:r>
              <a:rPr lang="ru-RU" dirty="0" smtClean="0"/>
              <a:t>района </a:t>
            </a:r>
            <a:r>
              <a:rPr lang="ru-RU" dirty="0"/>
              <a:t>В 1915 году</a:t>
            </a:r>
            <a:r>
              <a:rPr lang="ru-RU" dirty="0" smtClean="0"/>
              <a:t>. Там же учился в школе. Потом служил в действующей армии. Вернулся в Бологое, работал стрелочником, потом башмачником на железной дороге. Когда началась война, снова пошёл служить, защищать Родину.</a:t>
            </a:r>
          </a:p>
          <a:p>
            <a:pPr marL="36576" indent="0" algn="just">
              <a:buNone/>
            </a:pPr>
            <a:r>
              <a:rPr lang="ru-RU" dirty="0" smtClean="0"/>
              <a:t>	Старший сержант, командир пулеметного отделения 17 ноября 1944 года совершил свой первый подвиг в Венгрии у села </a:t>
            </a:r>
            <a:r>
              <a:rPr lang="ru-RU" dirty="0" err="1" smtClean="0"/>
              <a:t>Кэтэлиу</a:t>
            </a:r>
            <a:r>
              <a:rPr lang="ru-RU" dirty="0" smtClean="0"/>
              <a:t>. Выполняя задание, отделение перекрыло отступление гитлеровцев и они не смогли уйти в горы. </a:t>
            </a:r>
          </a:p>
          <a:p>
            <a:pPr marL="36576" indent="0" algn="just">
              <a:buNone/>
            </a:pPr>
            <a:r>
              <a:rPr lang="ru-RU" dirty="0"/>
              <a:t>	Звание Героя присвоено посмертно 24 марта 1945года</a:t>
            </a:r>
            <a:r>
              <a:rPr lang="ru-RU" dirty="0" smtClean="0"/>
              <a:t>.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Погиб в бою 2 декабря 1944 года. Похоронен в венгерском городе </a:t>
            </a:r>
            <a:r>
              <a:rPr lang="ru-RU" dirty="0" err="1" smtClean="0"/>
              <a:t>Шатараля-Уйхель</a:t>
            </a:r>
            <a:r>
              <a:rPr lang="ru-RU" dirty="0" smtClean="0"/>
              <a:t>. 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13636" r="74519" b="54218"/>
          <a:stretch/>
        </p:blipFill>
        <p:spPr bwMode="auto">
          <a:xfrm>
            <a:off x="401782" y="1224104"/>
            <a:ext cx="2370018" cy="33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611560" y="4725143"/>
            <a:ext cx="1657788" cy="1976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922114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C000"/>
                </a:solidFill>
              </a:rPr>
              <a:t>Леонов Николай Васильевич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1484784"/>
            <a:ext cx="5976664" cy="5256584"/>
          </a:xfrm>
        </p:spPr>
        <p:txBody>
          <a:bodyPr>
            <a:normAutofit fontScale="70000" lnSpcReduction="20000"/>
          </a:bodyPr>
          <a:lstStyle/>
          <a:p>
            <a:pPr marL="36576" indent="0" algn="just">
              <a:buNone/>
            </a:pPr>
            <a:r>
              <a:rPr lang="ru-RU" dirty="0" smtClean="0"/>
              <a:t>	Старший лейтенант, разведчик, позднее - артиллерист Леонов Николай Васильевич родился в 1921 году в пос. Медведеве </a:t>
            </a:r>
            <a:r>
              <a:rPr lang="ru-RU" dirty="0" err="1" smtClean="0"/>
              <a:t>Бологовского</a:t>
            </a:r>
            <a:r>
              <a:rPr lang="ru-RU" dirty="0" smtClean="0"/>
              <a:t> района.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С отличием окончил 3-Ленинградское артиллерийское училище. Был оставлен курсовым офицером и до 1944 года занимался усовершенствованием знаний офицеров-артиллеристов. В сентябре 1944 года после многочисленных настойчивых просьб попал в действующую армию.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Звание Героя получил 31 мая 1945 года за умелые действия в бою, инициативу и решимость что помогло выиграть не одно сражение. Пушки его дивизиона били прямой наводкой и под Берлином. 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После войны жил в Санкт-Петербурге.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6" t="9305" r="9577" b="58093"/>
          <a:stretch/>
        </p:blipFill>
        <p:spPr bwMode="auto">
          <a:xfrm>
            <a:off x="464032" y="1196752"/>
            <a:ext cx="2235759" cy="31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736397" y="4509120"/>
            <a:ext cx="1691027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FFC000"/>
                </a:solidFill>
              </a:rPr>
              <a:t>Никитин Владимир Михайлович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1196752"/>
            <a:ext cx="5904656" cy="5544616"/>
          </a:xfrm>
        </p:spPr>
        <p:txBody>
          <a:bodyPr>
            <a:normAutofit fontScale="85000" lnSpcReduction="10000"/>
          </a:bodyPr>
          <a:lstStyle/>
          <a:p>
            <a:pPr marL="36576" indent="0" algn="just">
              <a:buNone/>
            </a:pPr>
            <a:r>
              <a:rPr lang="ru-RU" dirty="0" smtClean="0"/>
              <a:t>	Никитин Владимир Михайлович родился в 1918 году в деревне </a:t>
            </a:r>
            <a:r>
              <a:rPr lang="ru-RU" dirty="0" err="1" smtClean="0"/>
              <a:t>Балакирево</a:t>
            </a:r>
            <a:r>
              <a:rPr lang="ru-RU" dirty="0" smtClean="0"/>
              <a:t> </a:t>
            </a:r>
            <a:r>
              <a:rPr lang="ru-RU" dirty="0" err="1" smtClean="0"/>
              <a:t>Бологовского</a:t>
            </a:r>
            <a:r>
              <a:rPr lang="ru-RU" dirty="0" smtClean="0"/>
              <a:t> района. 	Лейтенант, командир пулеметного взвода. 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Звание Героя присвоено за обеспечение форсирования Вислы 27 февраля 1945 года. 	Погиб в боях за Берлин незадолго до Победы. Похоронен у селения </a:t>
            </a:r>
            <a:r>
              <a:rPr lang="ru-RU" dirty="0" err="1" smtClean="0"/>
              <a:t>Пириц</a:t>
            </a:r>
            <a:r>
              <a:rPr lang="ru-RU" dirty="0" smtClean="0"/>
              <a:t>  недалеко от Берлина.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В школе №15 есть уголок боевой славы. Один из стендов посвящён Никитину В.М.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9533" r="72530" b="56497"/>
          <a:stretch/>
        </p:blipFill>
        <p:spPr bwMode="auto">
          <a:xfrm>
            <a:off x="395536" y="1052736"/>
            <a:ext cx="2376264" cy="33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736397" y="4509120"/>
            <a:ext cx="1691027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C000"/>
                </a:solidFill>
              </a:rPr>
              <a:t>Широков Пётр Петрович</a:t>
            </a:r>
            <a:endParaRPr lang="ru-RU" b="1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1196752"/>
            <a:ext cx="6624736" cy="5328592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	     Пётр Петрович родился в 1917 году в деревне Курский Рядок </a:t>
            </a:r>
            <a:r>
              <a:rPr lang="ru-RU" dirty="0" err="1" smtClean="0"/>
              <a:t>Бологовского</a:t>
            </a:r>
            <a:r>
              <a:rPr lang="ru-RU" dirty="0" smtClean="0"/>
              <a:t> района.</a:t>
            </a:r>
          </a:p>
          <a:p>
            <a:pPr algn="just">
              <a:buNone/>
            </a:pPr>
            <a:r>
              <a:rPr lang="ru-RU" dirty="0" smtClean="0"/>
              <a:t>		Начал службу в органах государственной безопасности, а с августа 1943 года стал командовать 7-й ротой 665 полка 219  стрелковой дивизии. За доблесть проявленную при форсировании Сиваша награждён орденом Отечественной войны </a:t>
            </a:r>
            <a:r>
              <a:rPr lang="en-US" dirty="0" smtClean="0"/>
              <a:t>I</a:t>
            </a:r>
            <a:r>
              <a:rPr lang="ru-RU" dirty="0" smtClean="0"/>
              <a:t> </a:t>
            </a:r>
            <a:r>
              <a:rPr lang="ru-RU" dirty="0" err="1" smtClean="0"/>
              <a:t>степени.Особенно</a:t>
            </a:r>
            <a:r>
              <a:rPr lang="ru-RU" dirty="0" smtClean="0"/>
              <a:t> отличился старший лейтенант при освобождении </a:t>
            </a:r>
            <a:r>
              <a:rPr lang="ru-RU" dirty="0" err="1" smtClean="0"/>
              <a:t>Севостополя</a:t>
            </a:r>
            <a:r>
              <a:rPr lang="ru-RU" dirty="0" smtClean="0"/>
              <a:t>.  24 марта1945 года за личную храбрость и умелое руководство боем Петру Петровичу присвоено звание Героя Советского Союза. </a:t>
            </a:r>
            <a:r>
              <a:rPr lang="ru-RU" dirty="0" err="1" smtClean="0"/>
              <a:t>Шипоков</a:t>
            </a:r>
            <a:r>
              <a:rPr lang="ru-RU" dirty="0" smtClean="0"/>
              <a:t> П.П. воевал до окончания  Великой Отечественной войны.</a:t>
            </a:r>
          </a:p>
          <a:p>
            <a:pPr algn="just">
              <a:buNone/>
            </a:pPr>
            <a:r>
              <a:rPr lang="ru-RU" dirty="0" smtClean="0"/>
              <a:t>		Участник парада Победы в Москве. Умер в 1946 году, похоронен в Краснодаре. 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4910" t="8295" r="7869" b="58527"/>
          <a:stretch>
            <a:fillRect/>
          </a:stretch>
        </p:blipFill>
        <p:spPr bwMode="auto">
          <a:xfrm>
            <a:off x="323528" y="1124744"/>
            <a:ext cx="2304256" cy="322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467544" y="4437112"/>
            <a:ext cx="187220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85010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C000"/>
                </a:solidFill>
              </a:rPr>
              <a:t>Шпилько Павел Иванович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1840" y="1124743"/>
            <a:ext cx="5616624" cy="5472609"/>
          </a:xfrm>
        </p:spPr>
        <p:txBody>
          <a:bodyPr>
            <a:normAutofit fontScale="77500" lnSpcReduction="20000"/>
          </a:bodyPr>
          <a:lstStyle/>
          <a:p>
            <a:pPr marL="36576" indent="0" algn="just">
              <a:buNone/>
            </a:pPr>
            <a:r>
              <a:rPr lang="ru-RU" dirty="0" smtClean="0"/>
              <a:t>	Шпилько Павел Иванович родился в 1912 году в Харькове. Боевая жизнь началась с освободительного похода в Западную Украину. Во время Великой Отечественной войны воевал на многих фронтах, командовал различными подразделениями. 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Ар­тиллерист, гвардии майор. В апреле 1945 года его дивизион обеспечил прорыв немецкой обороны на западном берегу Одера и уничтожил 5 самоходных пушек, 20 орудий, 40 бронетранспортеров и вошел в Берлин. Звание присвоено 27 июля 1945 года. </a:t>
            </a:r>
          </a:p>
          <a:p>
            <a:pPr marL="36576" indent="0" algn="just">
              <a:buNone/>
            </a:pPr>
            <a:r>
              <a:rPr lang="ru-RU" dirty="0" smtClean="0"/>
              <a:t>	После войны жил в Бологое. Умер в 1968 году.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45098" r="75015" b="21388"/>
          <a:stretch/>
        </p:blipFill>
        <p:spPr bwMode="auto">
          <a:xfrm>
            <a:off x="512764" y="1124743"/>
            <a:ext cx="2135949" cy="310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623705" y="4365104"/>
            <a:ext cx="187220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85821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Герой Советского Союза – высшая степень отличия (высшее звание) СССР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91264" cy="3705275"/>
          </a:xfrm>
        </p:spPr>
        <p:txBody>
          <a:bodyPr>
            <a:normAutofit lnSpcReduction="10000"/>
          </a:bodyPr>
          <a:lstStyle/>
          <a:p>
            <a:pPr marL="36576" indent="0" algn="just">
              <a:buNone/>
            </a:pPr>
            <a:r>
              <a:rPr lang="ru-RU" dirty="0" smtClean="0"/>
              <a:t>	Ровно 80 лет назад, 16 апреля 1934 года, Постановлением ЦИК СССР было учреждено новое почетное звание Героя Советского Союза — высшая степень отличия. Звание присваивалось за личные или коллективные заслуги, связанные с совершением геройского подвига как в военное, так и в мирное время.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85010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C000"/>
                </a:solidFill>
              </a:rPr>
              <a:t>Федотов Михаил Алексеевич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3808" y="1412776"/>
            <a:ext cx="5976664" cy="5112568"/>
          </a:xfrm>
        </p:spPr>
        <p:txBody>
          <a:bodyPr>
            <a:normAutofit fontScale="70000" lnSpcReduction="20000"/>
          </a:bodyPr>
          <a:lstStyle/>
          <a:p>
            <a:pPr marL="36576" indent="0" algn="just">
              <a:buNone/>
            </a:pPr>
            <a:r>
              <a:rPr lang="ru-RU" dirty="0" smtClean="0"/>
              <a:t>	Танкист Федотов Михаил Алексеевич родился 1916 году в Бологое.</a:t>
            </a:r>
          </a:p>
          <a:p>
            <a:pPr marL="36576" indent="0" algn="just">
              <a:buNone/>
            </a:pPr>
            <a:r>
              <a:rPr lang="ru-RU" dirty="0" smtClean="0"/>
              <a:t>	Отличный знаток техники. Служил в 86-м отдельном гвардейском тяжёлом танковом полку. Громил врага в Восточной Пруссии и Восточной Померании.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 Во время наступления на Берлин был ранен, но не вышел из боя. Смял гусеницами вражескую минометную батарею, а ее расчет уничтожил гранатами. Под Берлином Федотов М.А. уничтожил 6 немецких танков, 11 пушек, 2 минометных батареи, 3 бронетранспортера и много живой силы. 29 июня 1945 года М.А. Федотову присвоено звание Героя Советского Союза. </a:t>
            </a:r>
          </a:p>
          <a:p>
            <a:pPr marL="36576" indent="0" algn="just">
              <a:buNone/>
            </a:pPr>
            <a:r>
              <a:rPr lang="ru-RU" dirty="0" smtClean="0"/>
              <a:t>	После войны Михаил Алексеевич жил и работал в Южно-Сахалинске.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6" t="7936" r="9743" b="59462"/>
          <a:stretch/>
        </p:blipFill>
        <p:spPr bwMode="auto">
          <a:xfrm>
            <a:off x="539551" y="1196752"/>
            <a:ext cx="219347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690489" y="4149080"/>
            <a:ext cx="187220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63272" cy="1080120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FFC000"/>
                </a:solidFill>
              </a:rPr>
              <a:t>Яковлев Евгений Николаевич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240307"/>
            <a:ext cx="5760640" cy="5498093"/>
          </a:xfrm>
        </p:spPr>
        <p:txBody>
          <a:bodyPr>
            <a:normAutofit fontScale="70000" lnSpcReduction="20000"/>
          </a:bodyPr>
          <a:lstStyle/>
          <a:p>
            <a:pPr marL="36576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	Гвардии майор, летчик Яковлев Евгений Николаевич родился в 1919 году в Бологое. </a:t>
            </a:r>
            <a:r>
              <a:rPr lang="ru-RU" dirty="0"/>
              <a:t>11 </a:t>
            </a:r>
            <a:r>
              <a:rPr lang="ru-RU" dirty="0" smtClean="0"/>
              <a:t>школу Окончил </a:t>
            </a:r>
            <a:r>
              <a:rPr lang="ru-RU" dirty="0" err="1" smtClean="0"/>
              <a:t>Балашовскую</a:t>
            </a:r>
            <a:r>
              <a:rPr lang="ru-RU" dirty="0" smtClean="0"/>
              <a:t> авиационную школу, учился в школе лётчиков и штурманов дальней авиации. Через год после начала войны его назначили в 19 гвардейский бомбардировочный авиаполк дальней авиации.</a:t>
            </a:r>
          </a:p>
          <a:p>
            <a:pPr marL="36576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	</a:t>
            </a:r>
            <a:r>
              <a:rPr lang="ru-RU" dirty="0" smtClean="0"/>
              <a:t> Командир эскадрильи, совершил свой подвиг в марте 1945 года в небе над Данцигом. За инициативу и находчивость, смелые и точные бомбовые удары ему 18 августа 1945 года присвоено звание Героя.</a:t>
            </a:r>
          </a:p>
          <a:p>
            <a:pPr marL="36576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	После войны жил в г. Тарту. Умер в 1975 году. 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1" t="11133" r="8742" b="55810"/>
          <a:stretch/>
        </p:blipFill>
        <p:spPr bwMode="auto">
          <a:xfrm>
            <a:off x="467544" y="1052736"/>
            <a:ext cx="2304256" cy="32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683568" y="4506153"/>
            <a:ext cx="187220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63272" cy="122413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800" b="1" i="1" dirty="0">
                <a:solidFill>
                  <a:srgbClr val="FFC000"/>
                </a:solidFill>
                <a:ea typeface="Calibri"/>
                <a:cs typeface="Times New Roman"/>
              </a:rPr>
              <a:t>Мы помним… Мы гордимся…</a:t>
            </a:r>
            <a:br>
              <a:rPr lang="ru-RU" sz="4800" b="1" i="1" dirty="0">
                <a:solidFill>
                  <a:srgbClr val="FFC00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240307"/>
            <a:ext cx="5760640" cy="5498093"/>
          </a:xfrm>
        </p:spPr>
        <p:txBody>
          <a:bodyPr>
            <a:normAutofit/>
          </a:bodyPr>
          <a:lstStyle/>
          <a:p>
            <a:pPr marL="36576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6" name="Picture 2" descr="Z:\Иванова ТВ\3 класс\ИвановаТВ 9 мая конкурс 3 класс\сканер\images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552728" cy="4818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7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Герой Советского Союза – высшая степень отличия (высшее звание) СССР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363272" cy="4209331"/>
          </a:xfrm>
        </p:spPr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ru-RU" dirty="0" smtClean="0"/>
              <a:t>	Любопытно, что положение о звании Героя Советского Союза было учреждено только 29 июля 1936 года. </a:t>
            </a:r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dirty="0" smtClean="0"/>
              <a:t>Награждение данным почетным званием производилось вплоть до распада СССР, последнее награждение состоялось 24 декабря 1991 года. </a:t>
            </a:r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dirty="0" smtClean="0"/>
              <a:t>Общее количество награждений составило 12 776. После распада Советского Союза звание было упразднено, ему на смену пришло звание Героя Российской Федерации.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Герой Советского Союза – высшая степень отличия (высшее звание) СССР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91264" cy="4353347"/>
          </a:xfrm>
        </p:spPr>
        <p:txBody>
          <a:bodyPr>
            <a:normAutofit fontScale="92500"/>
          </a:bodyPr>
          <a:lstStyle/>
          <a:p>
            <a:pPr marL="36576" indent="0" algn="just">
              <a:buNone/>
            </a:pPr>
            <a:r>
              <a:rPr lang="ru-RU" dirty="0" smtClean="0"/>
              <a:t>	Первыми героями стали семь летчиков-полярников, спасавших потерпевших бедствие пассажиров и экипаж теплохода «Челюскин». 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Анатолий </a:t>
            </a:r>
            <a:r>
              <a:rPr lang="ru-RU" dirty="0" err="1" smtClean="0"/>
              <a:t>Ляпидевский</a:t>
            </a:r>
            <a:r>
              <a:rPr lang="ru-RU" dirty="0" smtClean="0"/>
              <a:t>, совершивший 29 полетов в пургу и ненастье, чтобы найти на льдине лагерь «челюскинцев», чуть позже был награжден «Золотой Звездой» под первым порядковым номером – знаком отличия к званию «Герой Советского Союза».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858218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Герой Советского Союза – высшая степень отличия (высшее звание) СССР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FF00"/>
                </a:solidFill>
              </a:rPr>
              <a:t>16 апреля 2014 года – 80-летие звания 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2276872"/>
            <a:ext cx="6881192" cy="3849291"/>
          </a:xfrm>
        </p:spPr>
        <p:txBody>
          <a:bodyPr/>
          <a:lstStyle/>
          <a:p>
            <a:pPr marL="36576" indent="0">
              <a:buNone/>
            </a:pPr>
            <a:r>
              <a:rPr lang="ru-RU" dirty="0" smtClean="0"/>
              <a:t>16 </a:t>
            </a:r>
            <a:r>
              <a:rPr lang="ru-RU" dirty="0" err="1" smtClean="0"/>
              <a:t>бологовцев</a:t>
            </a:r>
            <a:r>
              <a:rPr lang="ru-RU" dirty="0" smtClean="0"/>
              <a:t> награждены Золотой Звездой Героя Советского Союза. </a:t>
            </a:r>
          </a:p>
          <a:p>
            <a:endParaRPr lang="ru-RU" dirty="0"/>
          </a:p>
        </p:txBody>
      </p:sp>
      <p:pic>
        <p:nvPicPr>
          <p:cNvPr id="4" name="Рисунок 3" descr="zolotaya_zvezda.jpg"/>
          <p:cNvPicPr>
            <a:picLocks noChangeAspect="1"/>
          </p:cNvPicPr>
          <p:nvPr/>
        </p:nvPicPr>
        <p:blipFill>
          <a:blip r:embed="rId2" cstate="print"/>
          <a:srcRect t="11340" b="12116"/>
          <a:stretch>
            <a:fillRect/>
          </a:stretch>
        </p:blipFill>
        <p:spPr>
          <a:xfrm>
            <a:off x="2411760" y="3501008"/>
            <a:ext cx="3891191" cy="2978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91264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b="1" i="1" dirty="0" smtClean="0">
                <a:solidFill>
                  <a:srgbClr val="FFC000"/>
                </a:solidFill>
              </a:rPr>
              <a:t>Александров Алексей Васильевич</a:t>
            </a:r>
            <a:endParaRPr lang="ru-RU" b="1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5776" y="1600200"/>
            <a:ext cx="6048672" cy="4925144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		Гвардии лейтенант —Александров Алексей Васильевич родился в Бологое в 1923 году, учился в 11 средней школе. В 1938 году вступил в ВЛКСМ, в ноябре 1941 года стал курсантом военного училища в Комсомольске-на-Амуре. Фронтовая жизнь началась на 1-ом Прибалтийском фронте…   Звание Героя присвоено 22 июля 1944 года за организацию переправы через Западную Двину и захват плацдарма. Умер от ран в 28 августа 1944 года. Похоронен в братской могиле в </a:t>
            </a:r>
            <a:r>
              <a:rPr lang="ru-RU" dirty="0" err="1" smtClean="0"/>
              <a:t>д.Телешово</a:t>
            </a:r>
            <a:r>
              <a:rPr lang="ru-RU" dirty="0" smtClean="0"/>
              <a:t> </a:t>
            </a:r>
            <a:r>
              <a:rPr lang="ru-RU" dirty="0" err="1" smtClean="0"/>
              <a:t>Невельского</a:t>
            </a:r>
            <a:r>
              <a:rPr lang="ru-RU" dirty="0" smtClean="0"/>
              <a:t> района Псковской области. На могиле установлен именной обелиск. 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087" t="10897" r="76692" b="54740"/>
          <a:stretch>
            <a:fillRect/>
          </a:stretch>
        </p:blipFill>
        <p:spPr bwMode="auto">
          <a:xfrm>
            <a:off x="467544" y="1484784"/>
            <a:ext cx="2160240" cy="28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611560" y="4437112"/>
            <a:ext cx="187220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C000"/>
                </a:solidFill>
              </a:rPr>
              <a:t>Афанасьев Алексей Иванович</a:t>
            </a:r>
            <a:endParaRPr lang="ru-RU" b="1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1800" y="1412776"/>
            <a:ext cx="6048672" cy="5256584"/>
          </a:xfrm>
        </p:spPr>
        <p:txBody>
          <a:bodyPr>
            <a:normAutofit fontScale="85000" lnSpcReduction="20000"/>
          </a:bodyPr>
          <a:lstStyle/>
          <a:p>
            <a:pPr marL="36576" indent="0" algn="just">
              <a:buNone/>
            </a:pPr>
            <a:r>
              <a:rPr lang="ru-RU" dirty="0" smtClean="0"/>
              <a:t>	Командир торпедного катера Балтийского флота Афанасьев Алексей Иванович-мастер торпедных атак, родился в Березайке в 1910 году.</a:t>
            </a:r>
          </a:p>
          <a:p>
            <a:pPr marL="36576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Звание Героя присвоено 3 апреля 1942 года за уничтожение вражеских кораблей: его катер потопил 3 миноносца, сторожевой корабль, 2 транс­порта. Сбил 2 самолета.</a:t>
            </a:r>
          </a:p>
          <a:p>
            <a:pPr marL="36576" indent="0" algn="just">
              <a:buNone/>
            </a:pPr>
            <a:r>
              <a:rPr lang="ru-RU" dirty="0" smtClean="0"/>
              <a:t>	После войны жил и работал в Ленинграде в звании капитана 1-го ранга. Умер А.И. Афанасьев в 1978 году. 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t="11357" r="75513" b="55129"/>
          <a:stretch/>
        </p:blipFill>
        <p:spPr bwMode="auto">
          <a:xfrm>
            <a:off x="395536" y="1052736"/>
            <a:ext cx="226310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698998" y="4509120"/>
            <a:ext cx="1656184" cy="1974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85010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C000"/>
                </a:solidFill>
              </a:rPr>
              <a:t>Белов Иван </a:t>
            </a:r>
            <a:r>
              <a:rPr lang="ru-RU" b="1" i="1" dirty="0" err="1">
                <a:solidFill>
                  <a:srgbClr val="FFC000"/>
                </a:solidFill>
              </a:rPr>
              <a:t>Леонович</a:t>
            </a:r>
            <a:endParaRPr lang="ru-RU" b="1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1800" y="1340768"/>
            <a:ext cx="5904656" cy="5328590"/>
          </a:xfrm>
        </p:spPr>
        <p:txBody>
          <a:bodyPr>
            <a:normAutofit fontScale="70000" lnSpcReduction="20000"/>
          </a:bodyPr>
          <a:lstStyle/>
          <a:p>
            <a:pPr marL="36576" indent="0" algn="just">
              <a:buNone/>
            </a:pPr>
            <a:r>
              <a:rPr lang="ru-RU" dirty="0" smtClean="0"/>
              <a:t>	Иван </a:t>
            </a:r>
            <a:r>
              <a:rPr lang="ru-RU" dirty="0" err="1" smtClean="0"/>
              <a:t>Леонович</a:t>
            </a:r>
            <a:r>
              <a:rPr lang="ru-RU" dirty="0" smtClean="0"/>
              <a:t> родился в 1918 году в д. Кулотино </a:t>
            </a:r>
            <a:r>
              <a:rPr lang="ru-RU" dirty="0" err="1" smtClean="0"/>
              <a:t>Марёвского</a:t>
            </a:r>
            <a:r>
              <a:rPr lang="ru-RU" dirty="0" smtClean="0"/>
              <a:t> района Новгородской области. В 1938 году призван в </a:t>
            </a:r>
            <a:r>
              <a:rPr lang="ru-RU" dirty="0"/>
              <a:t>Красную Армию. </a:t>
            </a:r>
            <a:r>
              <a:rPr lang="ru-RU" dirty="0" smtClean="0"/>
              <a:t>После полковой школы участвовал </a:t>
            </a:r>
            <a:r>
              <a:rPr lang="ru-RU" dirty="0"/>
              <a:t>в освободительном походе в Западную Белоруссию и в советско-финском конфликте, </a:t>
            </a:r>
            <a:r>
              <a:rPr lang="ru-RU" dirty="0" smtClean="0"/>
              <a:t>6 марта 1940 года был тяжело </a:t>
            </a:r>
            <a:r>
              <a:rPr lang="ru-RU" dirty="0"/>
              <a:t>ранен. </a:t>
            </a:r>
            <a:endParaRPr lang="ru-RU" dirty="0" smtClean="0"/>
          </a:p>
          <a:p>
            <a:pPr marL="36576" indent="0" algn="just">
              <a:buNone/>
            </a:pPr>
            <a:r>
              <a:rPr lang="ru-RU" dirty="0" smtClean="0"/>
              <a:t>	В июле 1941 года получил офицерское звание. Воевал на Киевском направлении. Был </a:t>
            </a:r>
            <a:r>
              <a:rPr lang="ru-RU" dirty="0" err="1" smtClean="0"/>
              <a:t>замесителем</a:t>
            </a:r>
            <a:r>
              <a:rPr lang="ru-RU" dirty="0" smtClean="0"/>
              <a:t> командира батальона.</a:t>
            </a:r>
          </a:p>
          <a:p>
            <a:pPr marL="36576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   Звание Героя присвоено 24 марта 1945 года за форсирование реки </a:t>
            </a:r>
            <a:r>
              <a:rPr lang="ru-RU" dirty="0" err="1" smtClean="0"/>
              <a:t>Сухадровки</a:t>
            </a:r>
            <a:r>
              <a:rPr lang="ru-RU" dirty="0" smtClean="0"/>
              <a:t> на </a:t>
            </a:r>
            <a:r>
              <a:rPr lang="ru-RU" dirty="0" err="1" smtClean="0"/>
              <a:t>Витебщине</a:t>
            </a:r>
            <a:r>
              <a:rPr lang="ru-RU" dirty="0" smtClean="0"/>
              <a:t>, умелый штурм немецких траншей и удерживание захваченного плацдарма до прихода главных сил. </a:t>
            </a:r>
          </a:p>
          <a:p>
            <a:pPr marL="36576" indent="0" algn="just">
              <a:buNone/>
            </a:pPr>
            <a:r>
              <a:rPr lang="ru-RU" dirty="0" smtClean="0"/>
              <a:t>	После </a:t>
            </a:r>
            <a:r>
              <a:rPr lang="ru-RU" dirty="0"/>
              <a:t>войны </a:t>
            </a:r>
            <a:r>
              <a:rPr lang="ru-RU" dirty="0" smtClean="0"/>
              <a:t>жил и работал </a:t>
            </a:r>
            <a:r>
              <a:rPr lang="ru-RU" dirty="0"/>
              <a:t>в </a:t>
            </a:r>
            <a:r>
              <a:rPr lang="ru-RU" dirty="0" smtClean="0"/>
              <a:t>Бологое.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3" t="12040" r="8087" b="53990"/>
          <a:stretch/>
        </p:blipFill>
        <p:spPr bwMode="auto">
          <a:xfrm>
            <a:off x="323528" y="1196751"/>
            <a:ext cx="2160240" cy="32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611560" y="4694678"/>
            <a:ext cx="1656184" cy="1974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6327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C000"/>
                </a:solidFill>
              </a:rPr>
              <a:t>Данилин Иван Никитович</a:t>
            </a:r>
            <a:endParaRPr lang="ru-RU" b="1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1196752"/>
            <a:ext cx="6552728" cy="5661248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		Комбат Данилин Иван Никитович родился в с. Куженкино в 1907 году.</a:t>
            </a:r>
          </a:p>
          <a:p>
            <a:pPr algn="just">
              <a:buNone/>
            </a:pPr>
            <a:r>
              <a:rPr lang="ru-RU" dirty="0" smtClean="0"/>
              <a:t>		 Служба в Краской Армии началась в 1929 году. В 1939 году лейтенант Данилин участвовал в освободительном походе в Западную Белоруссию и в советско-финском конфликте, был ранен.  </a:t>
            </a:r>
          </a:p>
          <a:p>
            <a:pPr algn="just">
              <a:buNone/>
            </a:pPr>
            <a:r>
              <a:rPr lang="ru-RU" dirty="0" smtClean="0"/>
              <a:t>		В Великую Отечественную войну сражался на Центральном, Калининском и 1- Украинском фронтах. При форсировании Днепра майор Данилин командовал отдельным мотострелковым батальоном. Звание Героя присвоено 17 октября 1943 года за форсирование Днепра и обеспечение наступления армии Черняховского и личную  храбрость. Умер от ран 30 января 1945 года. </a:t>
            </a:r>
          </a:p>
          <a:p>
            <a:pPr algn="just">
              <a:buNone/>
            </a:pPr>
            <a:r>
              <a:rPr lang="ru-RU" dirty="0" smtClean="0"/>
              <a:t>		Похоронен на Холме Славы во Львове. Его именем названа одна из улиц в Городе Бологое.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6948" t="54740" r="76692" b="13267"/>
          <a:stretch>
            <a:fillRect/>
          </a:stretch>
        </p:blipFill>
        <p:spPr bwMode="auto">
          <a:xfrm>
            <a:off x="323528" y="1151273"/>
            <a:ext cx="2160240" cy="306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zolotaya_zvez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0DBD7"/>
              </a:clrFrom>
              <a:clrTo>
                <a:srgbClr val="E0DBD7">
                  <a:alpha val="0"/>
                </a:srgbClr>
              </a:clrTo>
            </a:clrChange>
          </a:blip>
          <a:srcRect t="11340" r="51778" b="12116"/>
          <a:stretch>
            <a:fillRect/>
          </a:stretch>
        </p:blipFill>
        <p:spPr>
          <a:xfrm>
            <a:off x="395536" y="4437112"/>
            <a:ext cx="187220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409</TotalTime>
  <Words>141</Words>
  <Application>Microsoft Office PowerPoint</Application>
  <PresentationFormat>Экран (4:3)</PresentationFormat>
  <Paragraphs>84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Техническая</vt:lpstr>
      <vt:lpstr>9 мая 1945 год – День победы Мы этой памяти верны…</vt:lpstr>
      <vt:lpstr>Герой Советского Союза – высшая степень отличия (высшее звание) СССР</vt:lpstr>
      <vt:lpstr>Герой Советского Союза – высшая степень отличия (высшее звание) СССР</vt:lpstr>
      <vt:lpstr>Герой Советского Союза – высшая степень отличия (высшее звание) СССР</vt:lpstr>
      <vt:lpstr>Герой Советского Союза – высшая степень отличия (высшее звание) СССР 16 апреля 2014 года – 80-летие звания </vt:lpstr>
      <vt:lpstr> Александров Алексей Васильевич</vt:lpstr>
      <vt:lpstr>Афанасьев Алексей Иванович</vt:lpstr>
      <vt:lpstr>Белов Иван Леонович</vt:lpstr>
      <vt:lpstr>Данилин Иван Никитович</vt:lpstr>
      <vt:lpstr>Данилов Григорий Семенович</vt:lpstr>
      <vt:lpstr> Зимин Яков Степанович </vt:lpstr>
      <vt:lpstr>Иванов Алексей Петрович</vt:lpstr>
      <vt:lpstr>Кобликов Анатолий Николаевич</vt:lpstr>
      <vt:lpstr>Кузнецов Евгений Иванович</vt:lpstr>
      <vt:lpstr>Лашков Гавриил Михайлович</vt:lpstr>
      <vt:lpstr>Леонов Николай Васильевич</vt:lpstr>
      <vt:lpstr>Никитин Владимир Михайлович</vt:lpstr>
      <vt:lpstr>Широков Пётр Петрович</vt:lpstr>
      <vt:lpstr>Шпилько Павел Иванович</vt:lpstr>
      <vt:lpstr>Федотов Михаил Алексеевич</vt:lpstr>
      <vt:lpstr>Яковлев Евгений Николаевич</vt:lpstr>
      <vt:lpstr>Мы помним… Мы гордимся…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80-летие звания герой советского союза</dc:title>
  <cp:lastModifiedBy>ВасильевПС</cp:lastModifiedBy>
  <cp:revision>51</cp:revision>
  <dcterms:modified xsi:type="dcterms:W3CDTF">2014-12-02T11:47:23Z</dcterms:modified>
</cp:coreProperties>
</file>