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60" r:id="rId7"/>
    <p:sldId id="271" r:id="rId8"/>
    <p:sldId id="263" r:id="rId9"/>
    <p:sldId id="274" r:id="rId10"/>
    <p:sldId id="268" r:id="rId11"/>
    <p:sldId id="277" r:id="rId12"/>
    <p:sldId id="264" r:id="rId13"/>
    <p:sldId id="278" r:id="rId14"/>
    <p:sldId id="272" r:id="rId15"/>
    <p:sldId id="273" r:id="rId16"/>
    <p:sldId id="281" r:id="rId17"/>
    <p:sldId id="266" r:id="rId18"/>
    <p:sldId id="276" r:id="rId19"/>
    <p:sldId id="267" r:id="rId20"/>
    <p:sldId id="269" r:id="rId21"/>
    <p:sldId id="279" r:id="rId22"/>
    <p:sldId id="270" r:id="rId23"/>
    <p:sldId id="259" r:id="rId24"/>
    <p:sldId id="275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D5860700-16D1-45A3-86DD-62FBD81227CD}" type="datetimeFigureOut">
              <a:rPr lang="ru-RU" smtClean="0"/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287A2D0E-31E8-4AAD-AF60-89E954EA96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0700-16D1-45A3-86DD-62FBD81227C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2D0E-31E8-4AAD-AF60-89E954EA96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5860700-16D1-45A3-86DD-62FBD81227C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7A2D0E-31E8-4AAD-AF60-89E954EA96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0700-16D1-45A3-86DD-62FBD81227C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2D0E-31E8-4AAD-AF60-89E954EA96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860700-16D1-45A3-86DD-62FBD81227C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87A2D0E-31E8-4AAD-AF60-89E954EA96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0700-16D1-45A3-86DD-62FBD81227C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2D0E-31E8-4AAD-AF60-89E954EA96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0700-16D1-45A3-86DD-62FBD81227C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2D0E-31E8-4AAD-AF60-89E954EA96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0700-16D1-45A3-86DD-62FBD81227C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2D0E-31E8-4AAD-AF60-89E954EA96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860700-16D1-45A3-86DD-62FBD81227C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2D0E-31E8-4AAD-AF60-89E954EA96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0700-16D1-45A3-86DD-62FBD81227C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2D0E-31E8-4AAD-AF60-89E954EA96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0700-16D1-45A3-86DD-62FBD81227C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2D0E-31E8-4AAD-AF60-89E954EA9668}" type="slidenum">
              <a:rPr lang="ru-RU" smtClean="0"/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D5860700-16D1-45A3-86DD-62FBD81227C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287A2D0E-31E8-4AAD-AF60-89E954EA96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hyperlink" Target="https://tripplanet.ru/wp-content/uploads/europe/russia/komi-republic/rock-garden-on-the-banks-of-the-izhma.jpg" TargetMode="External"/><Relationship Id="rId8" Type="http://schemas.openxmlformats.org/officeDocument/2006/relationships/hyperlink" Target="https://w7.pngwing.com/pngs/228/914/png-transparent-student-teacher-school-geography-school-geography-teacher-service-school-supplies-school-bus.png" TargetMode="External"/><Relationship Id="rId7" Type="http://schemas.openxmlformats.org/officeDocument/2006/relationships/hyperlink" Target="https://avatars.mds.yandex.net/get-zen_doc/1877575/pub_5cda7df6dc906400b2800b23_5d0481db70b0790d8ad5f455/scale_1200" TargetMode="External"/><Relationship Id="rId6" Type="http://schemas.openxmlformats.org/officeDocument/2006/relationships/hyperlink" Target="https://greenpeace.ru/wp-content/uploads/2018/07/GP039E7_Medium_res_with_credit_line.jpg" TargetMode="External"/><Relationship Id="rId5" Type="http://schemas.openxmlformats.org/officeDocument/2006/relationships/hyperlink" Target="https://ds05.infourok.ru/uploads/ex/0726/00071f8d-9aeee12b/img1.jpg" TargetMode="External"/><Relationship Id="rId4" Type="http://schemas.openxmlformats.org/officeDocument/2006/relationships/hyperlink" Target="https://www.vpoxod.ru/page/toponym/park_yugyd_va_info" TargetMode="External"/><Relationship Id="rId3" Type="http://schemas.openxmlformats.org/officeDocument/2006/relationships/hyperlink" Target="https://tourism.rkomi.ru/en/node/3" TargetMode="External"/><Relationship Id="rId2" Type="http://schemas.openxmlformats.org/officeDocument/2006/relationships/hyperlink" Target="https://www.worldheritagesite.org/list/Virgin+Komi+Forests" TargetMode="External"/><Relationship Id="rId10" Type="http://schemas.openxmlformats.org/officeDocument/2006/relationships/slideLayout" Target="../slideLayouts/slideLayout2.xml"/><Relationship Id="rId1" Type="http://schemas.openxmlformats.org/officeDocument/2006/relationships/hyperlink" Target="https://whc.unesco.org/en/list/719/" TargetMode="Externa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hyperlink" Target="https://tourism.rkomi.ru/sites/default/files/inline-images/&#1052;&#1072;&#1085;&#1100;&#1087;&#1091;&#1087;&#1091;&#1085;&#1077;&#1088;_&#1050;&#1086;&#1089;&#1090;&#1099;&#1083;&#1077;&#1074;.jpg" TargetMode="External"/><Relationship Id="rId8" Type="http://schemas.openxmlformats.org/officeDocument/2006/relationships/hyperlink" Target="https://maps.spravka-region.ru/img/316/947088961251343.jpg" TargetMode="External"/><Relationship Id="rId7" Type="http://schemas.openxmlformats.org/officeDocument/2006/relationships/hyperlink" Target="https://photocentra.ru/images/main81/816970_main.jpg" TargetMode="External"/><Relationship Id="rId6" Type="http://schemas.openxmlformats.org/officeDocument/2006/relationships/hyperlink" Target="https://180731.selcdn.ru/ruscivilization/uploads/2017/8/sxiy9jg5hiw.jpg" TargetMode="External"/><Relationship Id="rId5" Type="http://schemas.openxmlformats.org/officeDocument/2006/relationships/hyperlink" Target="https://progoroduhta.ru/userfiles/picfullsize/img-26812-15949052044873.jpg" TargetMode="External"/><Relationship Id="rId4" Type="http://schemas.openxmlformats.org/officeDocument/2006/relationships/hyperlink" Target="https://img-fotki.yandex.ru/get/6846/50138619.12a/0_ac6c3_340091e3_XXL" TargetMode="External"/><Relationship Id="rId3" Type="http://schemas.openxmlformats.org/officeDocument/2006/relationships/hyperlink" Target="https://www.syktsu.ru/news/&#1076;&#1077;&#1082;&#1072;&#1073;&#1088;&#1100;%202016/18122016/1.jpg" TargetMode="External"/><Relationship Id="rId2" Type="http://schemas.openxmlformats.org/officeDocument/2006/relationships/hyperlink" Target="https://trip-guru.ru/images/easyblog_articles/227/b2ap3_large_trip-guru.ru0008.jpg" TargetMode="External"/><Relationship Id="rId10" Type="http://schemas.openxmlformats.org/officeDocument/2006/relationships/slideLayout" Target="../slideLayouts/slideLayout2.xml"/><Relationship Id="rId1" Type="http://schemas.openxmlformats.org/officeDocument/2006/relationships/hyperlink" Target="https://tourism.rkomi.ru/sites/default/files/inline-images/&#1052;&#1077;&#1076;&#1074;&#1077;&#1076;&#1100;%20&#1043;&#1086;&#1088;&#1076;&#1077;&#1077;&#1074;1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s3.nat-geo.ru/images/2019/5/14/5f076ce7efd845fdab39028f40bf4484.max-1200x800.jpg" TargetMode="External"/><Relationship Id="rId1" Type="http://schemas.openxmlformats.org/officeDocument/2006/relationships/hyperlink" Target="http://cm22958.tmweb.ru/wp-content/uploads/2021/01/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533400"/>
            <a:ext cx="5700468" cy="2868168"/>
          </a:xfrm>
        </p:spPr>
        <p:txBody>
          <a:bodyPr/>
          <a:lstStyle/>
          <a:p>
            <a:pPr algn="ctr"/>
            <a:r>
              <a:rPr lang="ru-RU" sz="3600" dirty="0" smtClean="0"/>
              <a:t>Презентация на конкурс </a:t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 smtClean="0"/>
              <a:t>Мир географии-2022»</a:t>
            </a:r>
            <a:endParaRPr lang="ru-RU" sz="3600" dirty="0"/>
          </a:p>
        </p:txBody>
      </p:sp>
      <p:sp>
        <p:nvSpPr>
          <p:cNvPr id="4" name="Подзаголовок 3"/>
          <p:cNvSpPr/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g-fotki.yandex.ru/get/6846/50138619.12a/0_ac6c3_340091e3_XXL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357166"/>
            <a:ext cx="5684871" cy="3786214"/>
          </a:xfrm>
          <a:prstGeom prst="rect">
            <a:avLst/>
          </a:prstGeom>
          <a:noFill/>
        </p:spPr>
      </p:pic>
      <p:pic>
        <p:nvPicPr>
          <p:cNvPr id="34820" name="Picture 4" descr="https://progoroduhta.ru/userfiles/picfullsize/img-26812-159490520448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47998"/>
            <a:ext cx="5429288" cy="361952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печора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615130" cy="48463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Протяженностью 1809 км Печора также является самой длинной рекой в Европе. Она возвышается на склонах Северного Урала, в самом сердце хребта Каменного пояса. В неё впадает более 80 рек и 34 500 ручьев, в её бассейне находится 60 000 озер. Общая площадь реки с ее притоками составляет 322 000 км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. Устье реки находится в Печорском заливе Баренцева моря.</a:t>
            </a:r>
            <a:endParaRPr lang="ru-RU" sz="2000" dirty="0" smtClean="0"/>
          </a:p>
          <a:p>
            <a:pPr algn="just"/>
            <a:r>
              <a:rPr lang="ru-RU" sz="2000" dirty="0" smtClean="0"/>
              <a:t>Печора - река, питаемая снегом. В водах этой реки водится большое разнообразие рыбы: арктический </a:t>
            </a:r>
            <a:r>
              <a:rPr lang="ru-RU" sz="2000" dirty="0" err="1" smtClean="0"/>
              <a:t>сиско</a:t>
            </a:r>
            <a:r>
              <a:rPr lang="ru-RU" sz="2000" dirty="0" smtClean="0"/>
              <a:t>, сардина </a:t>
            </a:r>
            <a:r>
              <a:rPr lang="ru-RU" sz="2000" dirty="0" err="1" smtClean="0"/>
              <a:t>сиско</a:t>
            </a:r>
            <a:r>
              <a:rPr lang="ru-RU" sz="2000" dirty="0" smtClean="0"/>
              <a:t>, лосось, нельма, арктический голец, широкий сиг, хариус, сиг, пелядь. Рыболовные туры пользуются популярностью у туристов, приезжающих в Республику Коми. Самый вкусный </a:t>
            </a:r>
            <a:r>
              <a:rPr lang="ru-RU" sz="2000" dirty="0" err="1" smtClean="0"/>
              <a:t>чериньян</a:t>
            </a:r>
            <a:r>
              <a:rPr lang="ru-RU" sz="2000" dirty="0" smtClean="0"/>
              <a:t> (рыбный пирог) запекается с рыбой из Печоры.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maps.spravka-region.ru/img/316/94708896125134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285728"/>
            <a:ext cx="5895938" cy="3929090"/>
          </a:xfrm>
          <a:prstGeom prst="rect">
            <a:avLst/>
          </a:prstGeom>
          <a:noFill/>
        </p:spPr>
      </p:pic>
      <p:pic>
        <p:nvPicPr>
          <p:cNvPr id="35844" name="Picture 4" descr="https://photocentra.ru/images/main81/816970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5926449" cy="394955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8581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Национальный парк «</a:t>
            </a:r>
            <a:r>
              <a:rPr lang="ru-RU" dirty="0" err="1" smtClean="0"/>
              <a:t>Югыд-ва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758006" cy="48463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Югыд-ва</a:t>
            </a:r>
            <a:r>
              <a:rPr lang="ru-RU" dirty="0" smtClean="0"/>
              <a:t> появился на юго-востоке Коми в 1994 году. Целью было не только защита первозданной природы и исторических памятников, но и создание условий для развития экологического туризма. Некоторые объекты парка являются уникальными. Таковым, например, является массив так называемых бореальных лесов. В европейской части континента таковые сохранились только здесь, поэтому их признали объектом наследия ЮНЕСКО под названием «Девственные леса Коми». </a:t>
            </a:r>
            <a:endParaRPr lang="ru-RU" dirty="0" smtClean="0"/>
          </a:p>
          <a:p>
            <a:pPr algn="just"/>
            <a:r>
              <a:rPr lang="ru-RU" dirty="0" smtClean="0"/>
              <a:t>Гордостью парка считается чистейшая вода – отсюда и название «</a:t>
            </a:r>
            <a:r>
              <a:rPr lang="ru-RU" dirty="0" err="1" smtClean="0"/>
              <a:t>Югыд-ва</a:t>
            </a:r>
            <a:r>
              <a:rPr lang="ru-RU" dirty="0" smtClean="0"/>
              <a:t>». Большинство рек имеют истоки на склоне Уральского хребта. Оттуда они устремляются на запад, сливаясь с Печорой, которая считается чистейшей рекой Европы. </a:t>
            </a:r>
            <a:endParaRPr lang="ru-RU" dirty="0" smtClean="0"/>
          </a:p>
          <a:p>
            <a:pPr algn="just">
              <a:buNone/>
            </a:pP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7153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Национальный парк «</a:t>
            </a:r>
            <a:r>
              <a:rPr lang="ru-RU" dirty="0" err="1" smtClean="0"/>
              <a:t>Югыд-ва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615130" cy="48463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Когда-то на этих землях кочевали манси, немцы, ханты, но сейчас человеческое жилье полностью отсутствует. Зато очень богата флора и фауна. Это связано с отсутствием человеческой деятельности и многообразием ландшафтных зон. В общей сложности в парке насчитывается более сорока видов животных, почти двести разновидностей птиц и около шестисот видов растений. В тайге произрастает немало растений, которые встречаются только здесь. Многие животные и птицы являются объектами Красной книги.</a:t>
            </a:r>
            <a:endParaRPr lang="ru-RU" sz="2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m22958.tmweb.ru/wp-content/uploads/2021/01/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1" y="214290"/>
            <a:ext cx="6000793" cy="3375447"/>
          </a:xfrm>
          <a:prstGeom prst="rect">
            <a:avLst/>
          </a:prstGeom>
          <a:noFill/>
        </p:spPr>
      </p:pic>
      <p:pic>
        <p:nvPicPr>
          <p:cNvPr id="37892" name="Picture 4" descr="https://s3.nat-geo.ru/images/2019/5/14/5f076ce7efd845fdab39028f40bf4484.max-12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5449826" cy="408992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Скальные образования - </a:t>
            </a:r>
            <a:r>
              <a:rPr lang="ru-RU" dirty="0" err="1" smtClean="0"/>
              <a:t>маньпупунер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686568" cy="48463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Памятник </a:t>
            </a:r>
            <a:r>
              <a:rPr lang="ru-RU" sz="2000" dirty="0" err="1" smtClean="0"/>
              <a:t>Маньпупунер</a:t>
            </a:r>
            <a:r>
              <a:rPr lang="ru-RU" sz="2000" dirty="0" smtClean="0"/>
              <a:t> расположен в </a:t>
            </a:r>
            <a:r>
              <a:rPr lang="ru-RU" sz="2000" dirty="0" err="1" smtClean="0"/>
              <a:t>Печоро-Илычском</a:t>
            </a:r>
            <a:r>
              <a:rPr lang="ru-RU" sz="2000" dirty="0" smtClean="0"/>
              <a:t> заповеднике. Это культовый объект народа манси. Он окутан легендами и суевериями. Гигантские камни высотой 30-42 метра ― место притяжения туристов на Урале.</a:t>
            </a:r>
            <a:endParaRPr lang="ru-RU" sz="2000" dirty="0" smtClean="0"/>
          </a:p>
          <a:p>
            <a:pPr algn="just"/>
            <a:r>
              <a:rPr lang="ru-RU" sz="2000" dirty="0" smtClean="0"/>
              <a:t>В научном контексте это столбы выветривания, образованные естественными процессами. Уральские горы сформировались 350 миллионов лет назад и состояли из осадочных и вулканических пород. Ветер и вода создавали этот памятник миллионы лет. Рыхлые камни разрушились, и кварцевые сланцы превратились в причудливые колонны.</a:t>
            </a:r>
            <a:endParaRPr lang="ru-RU" sz="2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syktsu.ru/news/%D0%B4%D0%B5%D0%BA%D0%B0%D0%B1%D1%80%D1%8C%202016/18122016/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357166"/>
            <a:ext cx="6572296" cy="3286148"/>
          </a:xfrm>
          <a:prstGeom prst="rect">
            <a:avLst/>
          </a:prstGeom>
          <a:noFill/>
        </p:spPr>
      </p:pic>
      <p:pic>
        <p:nvPicPr>
          <p:cNvPr id="32774" name="Picture 6" descr="Фото Владислава Костыл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6191250" cy="412432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памятника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829444" cy="484632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000" dirty="0" err="1" smtClean="0"/>
              <a:t>Ман-пупу-нер</a:t>
            </a:r>
            <a:r>
              <a:rPr lang="ru-RU" sz="2000" dirty="0" smtClean="0"/>
              <a:t> можно перевести с мансийского диалекта как "небольшая гора идолов ". Легенда гласит, что великаны похитили дочь вождя племени. Шаман превратил их в камень силой заклинания. По другой версии, брат похищенной девушки направил луч солнца, отраженный в щите, на шамана-похитителя. Сила солнца </a:t>
            </a:r>
            <a:r>
              <a:rPr lang="ru-RU" sz="2000" dirty="0" smtClean="0"/>
              <a:t>превратила шамана </a:t>
            </a:r>
            <a:r>
              <a:rPr lang="ru-RU" sz="2000" dirty="0" smtClean="0"/>
              <a:t>и его воинов в каменных идолов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Сад камней на берегу </a:t>
            </a:r>
            <a:r>
              <a:rPr lang="ru-RU" dirty="0" err="1" smtClean="0"/>
              <a:t>ижмы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829444" cy="48463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Обычный речной пляж. Но... что это? Каменные шары правильной сферической формы. Таинственный пейзаж близ деревни Малое </a:t>
            </a:r>
            <a:r>
              <a:rPr lang="ru-RU" sz="2000" dirty="0" err="1" smtClean="0"/>
              <a:t>Галово</a:t>
            </a:r>
            <a:r>
              <a:rPr lang="ru-RU" sz="2000" dirty="0" smtClean="0"/>
              <a:t> в </a:t>
            </a:r>
            <a:r>
              <a:rPr lang="ru-RU" sz="2000" dirty="0" err="1" smtClean="0"/>
              <a:t>Ижемском</a:t>
            </a:r>
            <a:r>
              <a:rPr lang="ru-RU" sz="2000" dirty="0" smtClean="0"/>
              <a:t> районе.</a:t>
            </a:r>
            <a:endParaRPr lang="ru-RU" sz="2000" dirty="0" smtClean="0"/>
          </a:p>
          <a:p>
            <a:pPr algn="just"/>
            <a:r>
              <a:rPr lang="ru-RU" sz="2000" dirty="0" smtClean="0"/>
              <a:t>Это уникальное творение природы поражает воображение. Красота и гармония валунов настолько завораживает путешественников, что они верят традициям и легендам о каменных шарах. Местные жители считают их целебными. Старожилы часто сидят или лежат на каменных шарах. Круглые валуны, насыщенные солнечной энергией, снимают боль в пояснице и суставах. </a:t>
            </a:r>
            <a:r>
              <a:rPr lang="ru-RU" sz="2000" dirty="0" err="1" smtClean="0"/>
              <a:t>Ижемские</a:t>
            </a:r>
            <a:r>
              <a:rPr lang="ru-RU" sz="2000" dirty="0" smtClean="0"/>
              <a:t> коми называют их "</a:t>
            </a:r>
            <a:r>
              <a:rPr lang="ru-RU" sz="2000" dirty="0" err="1" smtClean="0"/>
              <a:t>галфедса</a:t>
            </a:r>
            <a:r>
              <a:rPr lang="ru-RU" sz="2000" dirty="0" smtClean="0"/>
              <a:t> </a:t>
            </a:r>
            <a:r>
              <a:rPr lang="ru-RU" sz="2000" dirty="0" err="1" smtClean="0"/>
              <a:t>изяс</a:t>
            </a:r>
            <a:r>
              <a:rPr lang="ru-RU" sz="2000" dirty="0" smtClean="0"/>
              <a:t>".</a:t>
            </a:r>
            <a:endParaRPr lang="ru-RU" sz="2000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7599218" cy="171451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Номинация :«объекты культурного или природного наследия </a:t>
            </a:r>
            <a:r>
              <a:rPr lang="ru-RU" sz="4000" dirty="0" err="1" smtClean="0"/>
              <a:t>россии</a:t>
            </a:r>
            <a:r>
              <a:rPr lang="ru-RU" sz="4000" dirty="0" smtClean="0"/>
              <a:t>»</a:t>
            </a:r>
            <a:endParaRPr lang="ru-RU" dirty="0"/>
          </a:p>
        </p:txBody>
      </p:sp>
      <p:pic>
        <p:nvPicPr>
          <p:cNvPr id="15376" name="Picture 16" descr="https://w7.pngwing.com/pngs/228/914/png-transparent-student-teacher-school-geography-school-geography-teacher-service-school-supplies-school-bus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79912" y="3214686"/>
            <a:ext cx="4061494" cy="32845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Малогаловские камни. Фото Натальи Николаево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214290"/>
            <a:ext cx="5615359" cy="3714776"/>
          </a:xfrm>
          <a:prstGeom prst="rect">
            <a:avLst/>
          </a:prstGeom>
          <a:noFill/>
        </p:spPr>
      </p:pic>
      <p:pic>
        <p:nvPicPr>
          <p:cNvPr id="36868" name="Picture 4" descr="https://tripplanet.ru/wp-content/uploads/europe/russia/komi-republic/rock-garden-on-the-banks-of-the-izh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71744"/>
            <a:ext cx="6127981" cy="408346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каменных шаров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829444" cy="48463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Согласно местной легенде, однажды в круглосуточном магазине была обнаружена значительная нехватка наличных денег, которая стоила довольно длительного тюремного заключения. Это навлекло позор на продавца. Осквернившись, он написал предсмертную записку на каменном шаре, в которой говорилось, что он невиновен. Он попытался покончить с собой, но нехватка внезапно исчезла, как будто ее смыло речной волной. Существует также распространенное мнение, что выстиранная одежда, надетая на камни, высыхает быстрее. Они не будут пересушены и не будут поглощать энергию шаров. Болезни и неприятности отступают. Люди действительно верят в безмолвные круглые валуны.</a:t>
            </a:r>
            <a:endParaRPr lang="ru-RU" sz="2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24" cy="5248584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hlinkClick r:id="rId1"/>
              </a:rPr>
              <a:t>https://whc.unesco.org/en/list/719/</a:t>
            </a:r>
            <a:endParaRPr lang="ru-RU" sz="1800" dirty="0" smtClean="0">
              <a:ln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2"/>
              </a:rPr>
              <a:t>https://www.worldheritagesite.org/list/Virgin+Komi+Forests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3"/>
              </a:rPr>
              <a:t>https://tourism.rkomi.ru/en/node/3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4"/>
              </a:rPr>
              <a:t>https://www.vpoxod.ru/page/toponym/park_yugyd_va_info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5"/>
              </a:rPr>
              <a:t>https://ds05.infourok.ru/uploads/ex/0726/00071f8d-9aeee12b/img1.jpg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6"/>
              </a:rPr>
              <a:t>https://greenpeace.ru/wp-content/uploads/2018/07/GP039E7_Medium_res_with_credit_line.jpg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7"/>
              </a:rPr>
              <a:t>https://avatars.mds.yandex.net/get-zen_doc/1877575/pub_5cda7df6dc906400b2800b23_5d0481db70b0790d8ad5f455/scale_1200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8"/>
              </a:rPr>
              <a:t>https://w7.pngwing.com/pngs/228/914/png-transparent-student-teacher-school-geography-school-geography-teacher-service-school-supplies-school-bus.png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9"/>
              </a:rPr>
              <a:t>https://tripplanet.ru/wp-content/uploads/europe/russia/komi-republic/rock-garden-on-the-banks-of-the-izhma.jpg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60579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hlinkClick r:id="rId1"/>
              </a:rPr>
              <a:t>https://tourism.rkomi.ru/sites/default/files/inline-images/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hlinkClick r:id="rId1"/>
              </a:rPr>
              <a:t>Медведь%20Гордеев1.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hlinkClick r:id="rId1"/>
              </a:rPr>
              <a:t>jpg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hlinkClick r:id="rId2"/>
              </a:rPr>
              <a:t>https://trip-guru.ru/images/easyblog_articles/227/b2ap3_large_trip-guru.ru0008.jpg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hlinkClick r:id="rId3"/>
              </a:rPr>
              <a:t>https://www.syktsu.ru/news/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hlinkClick r:id="rId3"/>
              </a:rPr>
              <a:t>декабрь%202016/18122016/1.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hlinkClick r:id="rId3"/>
              </a:rPr>
              <a:t>jpg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hlinkClick r:id="rId4"/>
              </a:rPr>
              <a:t>https://img-fotki.yandex.ru/get/6846/50138619.12a/0_ac6c3_340091e3_XXL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hlinkClick r:id="rId5"/>
              </a:rPr>
              <a:t>https://progoroduhta.ru/userfiles/picfullsize/img-26812-15949052044873.jpg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hlinkClick r:id="rId6"/>
              </a:rPr>
              <a:t>https://180731.selcdn.ru/ruscivilization/uploads/2017/8/sxiy9jg5hiw.jpg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hlinkClick r:id="rId7"/>
              </a:rPr>
              <a:t>https://photocentra.ru/images/main81/816970_main.jpg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hlinkClick r:id="rId8"/>
              </a:rPr>
              <a:t>https://maps.spravka-region.ru/img/316/947088961251343.jpg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sz="18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  <a:hlinkClick r:id="rId9"/>
              </a:rPr>
              <a:t>https://tourism.rkomi.ru/sites/default/files/inline-images/</a:t>
            </a:r>
            <a:r>
              <a:rPr lang="ru-RU" sz="1800" dirty="0" err="1" smtClean="0">
                <a:ln>
                  <a:solidFill>
                    <a:schemeClr val="tx1"/>
                  </a:solidFill>
                </a:ln>
                <a:hlinkClick r:id="rId9"/>
              </a:rPr>
              <a:t>Маньпупунер_Костылев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hlinkClick r:id="rId9"/>
              </a:rPr>
              <a:t>.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hlinkClick r:id="rId9"/>
              </a:rPr>
              <a:t>jpg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sz="18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hlinkClick r:id="rId1"/>
              </a:rPr>
              <a:t>http://cm22958.tmweb.ru/wp-content/uploads/2021/01/4.jpg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hlinkClick r:id="rId2"/>
              </a:rPr>
              <a:t>https://s3.nat-geo.ru/images/2019/5/14/5f076ce7efd845fdab39028f40bf4484.max-1200x800.jpg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ru-RU" dirty="0" smtClean="0">
              <a:ln>
                <a:solidFill>
                  <a:schemeClr val="tx1"/>
                </a:solidFill>
              </a:ln>
            </a:endParaRPr>
          </a:p>
          <a:p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20345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«объекты природного наследия </a:t>
            </a:r>
            <a:r>
              <a:rPr lang="ru-RU" sz="3600" dirty="0" err="1" smtClean="0"/>
              <a:t>россии</a:t>
            </a:r>
            <a:r>
              <a:rPr lang="ru-RU" sz="3600" dirty="0" smtClean="0"/>
              <a:t>» </a:t>
            </a:r>
            <a:r>
              <a:rPr lang="ru-RU" dirty="0" smtClean="0"/>
              <a:t>Девственные леса коми</a:t>
            </a:r>
            <a:endParaRPr lang="ru-RU" dirty="0"/>
          </a:p>
        </p:txBody>
      </p:sp>
      <p:pic>
        <p:nvPicPr>
          <p:cNvPr id="14338" name="Picture 2" descr="https://avatars.mds.yandex.net/get-zen_doc/1877575/pub_5cda7df6dc906400b2800b23_5d0481db70b0790d8ad5f455/scale_120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3" y="2214554"/>
            <a:ext cx="5072098" cy="3381399"/>
          </a:xfrm>
          <a:prstGeom prst="rect">
            <a:avLst/>
          </a:prstGeom>
          <a:noFill/>
        </p:spPr>
      </p:pic>
      <p:pic>
        <p:nvPicPr>
          <p:cNvPr id="14340" name="Picture 4" descr="https://greenpeace.ru/wp-content/uploads/2018/07/GP039E7_Medium_res_with_credit_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214686"/>
            <a:ext cx="5143536" cy="342473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00948" cy="484632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Номинация………………………………………………………..2</a:t>
            </a:r>
            <a:endParaRPr lang="ru-RU" sz="2000" dirty="0" smtClean="0"/>
          </a:p>
          <a:p>
            <a:r>
              <a:rPr lang="ru-RU" sz="2000" dirty="0" smtClean="0"/>
              <a:t>Название презентации………………………………….…3</a:t>
            </a:r>
            <a:endParaRPr lang="ru-RU" sz="2000" dirty="0" smtClean="0"/>
          </a:p>
          <a:p>
            <a:r>
              <a:rPr lang="ru-RU" sz="2000" dirty="0" smtClean="0"/>
              <a:t>Введение……………………………………………………….….5</a:t>
            </a:r>
            <a:endParaRPr lang="ru-RU" sz="2000" dirty="0" smtClean="0"/>
          </a:p>
          <a:p>
            <a:r>
              <a:rPr lang="ru-RU" sz="2000" dirty="0" smtClean="0"/>
              <a:t>Карта-схема……………………………………………………..6</a:t>
            </a:r>
            <a:endParaRPr lang="ru-RU" sz="2000" dirty="0" smtClean="0"/>
          </a:p>
          <a:p>
            <a:r>
              <a:rPr lang="ru-RU" sz="2000" dirty="0" smtClean="0"/>
              <a:t>Красота девственных лесов Коми………………...7</a:t>
            </a:r>
            <a:endParaRPr lang="ru-RU" sz="2000" dirty="0" smtClean="0"/>
          </a:p>
          <a:p>
            <a:r>
              <a:rPr lang="ru-RU" sz="2000" dirty="0" smtClean="0"/>
              <a:t>Самый большой заповедник в Европе…………..9</a:t>
            </a:r>
            <a:endParaRPr lang="ru-RU" sz="2000" dirty="0" smtClean="0"/>
          </a:p>
          <a:p>
            <a:r>
              <a:rPr lang="ru-RU" sz="2000" dirty="0" smtClean="0"/>
              <a:t>Река Печора……………………………………………………..11</a:t>
            </a:r>
            <a:endParaRPr lang="ru-RU" sz="2000" dirty="0" smtClean="0"/>
          </a:p>
          <a:p>
            <a:r>
              <a:rPr lang="ru-RU" sz="2000" dirty="0" smtClean="0"/>
              <a:t>Национальный парк «</a:t>
            </a:r>
            <a:r>
              <a:rPr lang="ru-RU" sz="2000" dirty="0" err="1" smtClean="0"/>
              <a:t>Югыд-ва</a:t>
            </a:r>
            <a:r>
              <a:rPr lang="ru-RU" sz="2000" dirty="0" smtClean="0"/>
              <a:t>»……………………..12</a:t>
            </a:r>
            <a:endParaRPr lang="ru-RU" sz="2000" dirty="0" smtClean="0"/>
          </a:p>
          <a:p>
            <a:r>
              <a:rPr lang="ru-RU" sz="2000" dirty="0" smtClean="0"/>
              <a:t>Скальные образования – </a:t>
            </a:r>
            <a:r>
              <a:rPr lang="ru-RU" sz="2000" dirty="0" err="1" smtClean="0"/>
              <a:t>Маньпупунер</a:t>
            </a:r>
            <a:r>
              <a:rPr lang="ru-RU" sz="2000" dirty="0" smtClean="0"/>
              <a:t>………...16</a:t>
            </a:r>
            <a:endParaRPr lang="ru-RU" sz="2000" dirty="0" smtClean="0"/>
          </a:p>
          <a:p>
            <a:r>
              <a:rPr lang="ru-RU" sz="2000" dirty="0" smtClean="0"/>
              <a:t>Легенда памятника………………………………………...18</a:t>
            </a:r>
            <a:endParaRPr lang="ru-RU" sz="2000" dirty="0" smtClean="0"/>
          </a:p>
          <a:p>
            <a:r>
              <a:rPr lang="ru-RU" sz="2000" dirty="0" smtClean="0"/>
              <a:t>Сад камней на берегу </a:t>
            </a:r>
            <a:r>
              <a:rPr lang="ru-RU" sz="2000" dirty="0" err="1" smtClean="0"/>
              <a:t>ижмы</a:t>
            </a:r>
            <a:r>
              <a:rPr lang="ru-RU" sz="2000" dirty="0" smtClean="0"/>
              <a:t>…………………………..19</a:t>
            </a:r>
            <a:endParaRPr lang="ru-RU" sz="2000" dirty="0" smtClean="0"/>
          </a:p>
          <a:p>
            <a:r>
              <a:rPr lang="ru-RU" sz="2000" dirty="0" smtClean="0"/>
              <a:t>Легенда каменных шаров………………………………..21</a:t>
            </a:r>
            <a:endParaRPr lang="ru-RU" sz="2000" dirty="0" smtClean="0"/>
          </a:p>
          <a:p>
            <a:r>
              <a:rPr lang="ru-RU" sz="2000" dirty="0" smtClean="0"/>
              <a:t>Источники………………………………………………………...22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543692" cy="4846320"/>
          </a:xfrm>
        </p:spPr>
        <p:txBody>
          <a:bodyPr/>
          <a:lstStyle/>
          <a:p>
            <a:pPr algn="just"/>
            <a:r>
              <a:rPr lang="ru-RU" sz="2000" dirty="0" smtClean="0"/>
              <a:t>Девственные леса Коми занимают 3,28 миллиона гектаров тундры и горной тундры на Урале, а также одну из самых обширных площадей девственных бореальных лесов, оставшихся в Европе. Выделенная территория состоит из </a:t>
            </a:r>
            <a:r>
              <a:rPr lang="ru-RU" sz="2000" dirty="0" err="1" smtClean="0"/>
              <a:t>Печоро-Илычского</a:t>
            </a:r>
            <a:r>
              <a:rPr lang="ru-RU" sz="2000" dirty="0" smtClean="0"/>
              <a:t> заповедника, национального парка </a:t>
            </a:r>
            <a:r>
              <a:rPr lang="ru-RU" sz="2000" dirty="0" err="1" smtClean="0"/>
              <a:t>Югыд-Ва</a:t>
            </a:r>
            <a:r>
              <a:rPr lang="ru-RU" sz="2000" dirty="0" smtClean="0"/>
              <a:t> и буферной зоны. Эта обширная территория хвойных деревьев, осин, берез, торфяных болот, рек и природных озер контролируется и изучается уже более 50 лет.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726/00071f8d-9aeee12b/img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28604"/>
            <a:ext cx="8091175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Красота девственных лесов Коми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615130" cy="48463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dirty="0" smtClean="0"/>
              <a:t>Девственные леса Коми являются крупнейшими первичными лесами в Европе и Азии. Площадь ― 3,28 миллиона гектаров ― находится под охраной ЮНЕСКО с 1995 года. Уникальный лес признан природным явлением во всем мире. Неповторимая красота тундры, величие северной тайги и чистейшие ручьи создают замысловатую мозаику Девственных лесов Коми. Экосистема памятника природы интересует ученых, вдохновляет фотографов, привлекает туристов фантастическим сочетанием флоры и фауны.</a:t>
            </a:r>
            <a:endParaRPr lang="ru-RU" sz="2200" dirty="0" smtClean="0"/>
          </a:p>
          <a:p>
            <a:pPr algn="just"/>
            <a:r>
              <a:rPr lang="ru-RU" sz="2200" dirty="0" smtClean="0"/>
              <a:t>Здесь вы можете увидеть естественные процессы без вмешательства человека. Скрытый уголок нашей планеты. Дикая природа такая, какая она есть. Здесь проходит граница флоры между Европой и Сибирью, что делает леса Коми поистине уникальным творением природы.</a:t>
            </a:r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trip-guru.ru/images/easyblog_articles/227/b2ap3_large_trip-guru.ru000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19" y="285728"/>
            <a:ext cx="6736417" cy="3857652"/>
          </a:xfrm>
          <a:prstGeom prst="rect">
            <a:avLst/>
          </a:prstGeom>
          <a:noFill/>
        </p:spPr>
      </p:pic>
      <p:pic>
        <p:nvPicPr>
          <p:cNvPr id="31748" name="Picture 4" descr="Фото Сергея Горде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6191250" cy="412432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Самый большой заповедник в </a:t>
            </a:r>
            <a:r>
              <a:rPr lang="ru-RU" dirty="0" err="1" smtClean="0"/>
              <a:t>европе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472254" cy="48463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/>
              <a:t>Печоро-Илычский</a:t>
            </a:r>
            <a:r>
              <a:rPr lang="ru-RU" sz="2000" dirty="0" smtClean="0"/>
              <a:t> биосферный заповедник площадью 721 300 га был основан в 1930 году на Северном Урале. Здесь находится </a:t>
            </a:r>
            <a:r>
              <a:rPr lang="ru-RU" sz="2000" dirty="0" err="1" smtClean="0"/>
              <a:t>Маньпупунер</a:t>
            </a:r>
            <a:r>
              <a:rPr lang="ru-RU" sz="2000" dirty="0" smtClean="0"/>
              <a:t> - одно из семи чудес России. Большая часть заповедника ― это “Девственные леса Коми” - объект всемирного наследия ЮНЕСКО.</a:t>
            </a:r>
            <a:endParaRPr lang="ru-RU" sz="2000" dirty="0" smtClean="0"/>
          </a:p>
          <a:p>
            <a:pPr algn="just"/>
            <a:r>
              <a:rPr lang="ru-RU" sz="2000" dirty="0" smtClean="0"/>
              <a:t>Заповедник был создан для сохранения популяции соболя. В начале </a:t>
            </a:r>
            <a:r>
              <a:rPr lang="en-US" sz="2000" dirty="0" smtClean="0"/>
              <a:t>XX </a:t>
            </a:r>
            <a:r>
              <a:rPr lang="ru-RU" sz="2000" dirty="0" smtClean="0"/>
              <a:t>века Европейский Север был уникальной средой обитания соболя. Сейчас заповедник стал охранной зоной для 49 редких животных, более 200 видов птиц и 17 видов рыб. Многие из них были занесены в Красную книгу. Здесь, в Якше, была открыта первая в мире лосиная ферма.</a:t>
            </a:r>
            <a:endParaRPr lang="ru-RU" sz="2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8051</Words>
  <Application>WPS Presentation</Application>
  <PresentationFormat>Экран (4:3)</PresentationFormat>
  <Paragraphs>107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SimSun</vt:lpstr>
      <vt:lpstr>Wingdings</vt:lpstr>
      <vt:lpstr>Wingdings 2</vt:lpstr>
      <vt:lpstr>Wingdings</vt:lpstr>
      <vt:lpstr>Trebuchet MS</vt:lpstr>
      <vt:lpstr>Microsoft YaHei</vt:lpstr>
      <vt:lpstr>Arial Unicode MS</vt:lpstr>
      <vt:lpstr>Calibri</vt:lpstr>
      <vt:lpstr>Изящная</vt:lpstr>
      <vt:lpstr>Презентация на конкурс  «Мир географии-2022»</vt:lpstr>
      <vt:lpstr>Номинация :«объекты культурного или природного наследия россии»</vt:lpstr>
      <vt:lpstr>«объекты природного наследия россии» Девственные леса коми</vt:lpstr>
      <vt:lpstr>содержание</vt:lpstr>
      <vt:lpstr>введение</vt:lpstr>
      <vt:lpstr>PowerPoint 演示文稿</vt:lpstr>
      <vt:lpstr>Красота девственных лесов Коми</vt:lpstr>
      <vt:lpstr>PowerPoint 演示文稿</vt:lpstr>
      <vt:lpstr>Самый большой заповедник в европе</vt:lpstr>
      <vt:lpstr>PowerPoint 演示文稿</vt:lpstr>
      <vt:lpstr>Река печора</vt:lpstr>
      <vt:lpstr>PowerPoint 演示文稿</vt:lpstr>
      <vt:lpstr>Национальный парк «Югыд-ва»</vt:lpstr>
      <vt:lpstr>Национальный парк «Югыд-ва»</vt:lpstr>
      <vt:lpstr>PowerPoint 演示文稿</vt:lpstr>
      <vt:lpstr>Скальные образования - маньпупунер</vt:lpstr>
      <vt:lpstr>PowerPoint 演示文稿</vt:lpstr>
      <vt:lpstr>Легенда памятника </vt:lpstr>
      <vt:lpstr>Сад камней на берегу ижмы</vt:lpstr>
      <vt:lpstr>PowerPoint 演示文稿</vt:lpstr>
      <vt:lpstr>Легенда каменных шаров</vt:lpstr>
      <vt:lpstr>Источники</vt:lpstr>
      <vt:lpstr>источники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конкурс «Мир географии-2022»</dc:title>
  <dc:creator>applepi</dc:creator>
  <cp:lastModifiedBy>Пользователь</cp:lastModifiedBy>
  <cp:revision>18</cp:revision>
  <dcterms:created xsi:type="dcterms:W3CDTF">2022-01-26T17:29:00Z</dcterms:created>
  <dcterms:modified xsi:type="dcterms:W3CDTF">2025-10-23T06:17:01Z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5386B56EA48B40389D2C5B96C9A1FAD0_12</vt:lpwstr>
  </property>
  <property fmtid="{D5CDD505-2E9C-101B-9397-08002B2CF9AE}" pid="3" name="KSOProductBuildVer">
    <vt:lpwstr>1049-12.2.0.16731</vt:lpwstr>
  </property>
</Properties>
</file>